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5 – Feed-Forward Network (FFN)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Adding Non-Linearity and Depth to Each Token's Understanding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928" y="806648"/>
            <a:ext cx="5354717" cy="669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Quick Recap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2928" y="1817251"/>
            <a:ext cx="3661648" cy="1699855"/>
          </a:xfrm>
          <a:prstGeom prst="roundRect">
            <a:avLst>
              <a:gd name="adj" fmla="val 2008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3317" y="2067639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1️⃣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Input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33317" y="2538770"/>
            <a:ext cx="3160871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Contextualised word vector from attention + normalisation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2105" y="1817251"/>
            <a:ext cx="3661767" cy="1699855"/>
          </a:xfrm>
          <a:prstGeom prst="roundRect">
            <a:avLst>
              <a:gd name="adj" fmla="val 2008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2493" y="2067639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2️⃣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Transform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22493" y="2538770"/>
            <a:ext cx="3160990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Linear + ReLU + Linear creates non-linear transformations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2928" y="3744635"/>
            <a:ext cx="7550944" cy="1335881"/>
          </a:xfrm>
          <a:prstGeom prst="roundRect">
            <a:avLst>
              <a:gd name="adj" fmla="val 25554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3317" y="3995023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3️⃣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Output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33317" y="4466153"/>
            <a:ext cx="7050167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Refined representation maintaining the same dimension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2928" y="5564029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✅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Purpose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282928" y="6126242"/>
            <a:ext cx="3497937" cy="1091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Adds depth, expressivity, and non-linearity to the model's representations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3555" y="5564029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🔁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Application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343555" y="6126242"/>
            <a:ext cx="3497937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Applied to each token individually in a position-wise manner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789" y="951548"/>
            <a:ext cx="7260908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Where We Are in the Encoder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88789" y="1952387"/>
            <a:ext cx="756642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token has already journeyed through multiple transformation stages in the encoder: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8789" y="2926913"/>
            <a:ext cx="225385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8789" y="3279458"/>
            <a:ext cx="3670459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7" name="Text 4"/>
          <p:cNvSpPr/>
          <p:nvPr/>
        </p:nvSpPr>
        <p:spPr>
          <a:xfrm>
            <a:off x="788789" y="3453051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Self-Attention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88789" y="3919538"/>
            <a:ext cx="3670459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Tokens learn contextual relationships from surrounding words in the sequence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684633" y="2926913"/>
            <a:ext cx="225385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4633" y="3279458"/>
            <a:ext cx="3670578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11" name="Text 8"/>
          <p:cNvSpPr/>
          <p:nvPr/>
        </p:nvSpPr>
        <p:spPr>
          <a:xfrm>
            <a:off x="4684633" y="3453051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 &amp; Norm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4684633" y="3919538"/>
            <a:ext cx="3670578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Residual connections and normalisation stabilise the learning process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8789" y="5395436"/>
            <a:ext cx="225385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8789" y="5747980"/>
            <a:ext cx="7566422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5" name="Text 12"/>
          <p:cNvSpPr/>
          <p:nvPr/>
        </p:nvSpPr>
        <p:spPr>
          <a:xfrm>
            <a:off x="788789" y="5921573"/>
            <a:ext cx="2827377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Feed-Forward Network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788789" y="6388060"/>
            <a:ext cx="756642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non-linear transformations help each token learn richer, more abstract semantic meanings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94364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the Feed-Forward Network?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FFN is 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small neural network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applied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individually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every token vector in the sequence. Importantly, the same network with identical weights is used across all positions.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541157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uniform application is why it's called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Position-wise FFN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– each position gets the same treatment, but the operation happens independently for each token.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645" y="610195"/>
            <a:ext cx="5689759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Do We Need FFN?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6645" y="1706642"/>
            <a:ext cx="1307711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Feed-Forward Network serves several critical purposes in the transformer architecture: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6645" y="2311241"/>
            <a:ext cx="6427589" cy="2546390"/>
          </a:xfrm>
          <a:prstGeom prst="roundRect">
            <a:avLst>
              <a:gd name="adj" fmla="val 1307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1318" y="2555915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2D4DF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4317" y="2701528"/>
            <a:ext cx="299561" cy="3744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1318" y="3443407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 Depth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21318" y="3902869"/>
            <a:ext cx="593824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Applies deeper non-linear transformations to each token's representation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6047" y="2311241"/>
            <a:ext cx="6427708" cy="2546390"/>
          </a:xfrm>
          <a:prstGeom prst="roundRect">
            <a:avLst>
              <a:gd name="adj" fmla="val 1307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70721" y="2555915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018CE1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720" y="2701528"/>
            <a:ext cx="299561" cy="37445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70721" y="3443407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Richer Understanding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670721" y="3902869"/>
            <a:ext cx="593836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Enables the model to learn complex, abstract patterns beyond linear relationships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76645" y="5079444"/>
            <a:ext cx="6427589" cy="2546390"/>
          </a:xfrm>
          <a:prstGeom prst="roundRect">
            <a:avLst>
              <a:gd name="adj" fmla="val 1307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21318" y="5324118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DA33B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17" y="5469731"/>
            <a:ext cx="299561" cy="37445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21318" y="6211610"/>
            <a:ext cx="285702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Independent Processing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1021318" y="6671072"/>
            <a:ext cx="593824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Works on each token separately after it has already acquired context from attention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426047" y="5079444"/>
            <a:ext cx="6427708" cy="2546390"/>
          </a:xfrm>
          <a:prstGeom prst="roundRect">
            <a:avLst>
              <a:gd name="adj" fmla="val 1307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70721" y="5324118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2D4DF2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720" y="5469731"/>
            <a:ext cx="299561" cy="37445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70721" y="6211610"/>
            <a:ext cx="28424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Complements Attention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7670721" y="6671072"/>
            <a:ext cx="593836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Attention mixes tokens together; FFN refines each one individually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4740"/>
            <a:ext cx="67490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Mathematical Formulation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5750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Feed-Forward Network applies two linear transformations with a ReLU activation function in between: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643426"/>
            <a:ext cx="12954952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endParaRPr lang="en-US" sz="2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43426"/>
            <a:ext cx="12954952" cy="4138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724" y="336018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the components: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012406"/>
            <a:ext cx="12954952" cy="3442454"/>
          </a:xfrm>
          <a:prstGeom prst="roundRect">
            <a:avLst>
              <a:gd name="adj" fmla="val 1043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845344" y="4020026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4171236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Symbol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970383" y="4171236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Meaning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4705469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4856678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970383" y="4856678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 vector from the previous layer (post-attention)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45344" y="5390912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84659" y="5542121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W₁, W₂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970383" y="5542121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Weight matrices – learned parameters that transform dimensions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845344" y="607635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84659" y="6227564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b₁, b₂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4970383" y="6227564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Bias terms – additional learnable parameters for each layer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845344" y="676179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84659" y="6913007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ReLU()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4970383" y="6913007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Activation function that keeps positive values, sets negative values to zero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668" y="461724"/>
            <a:ext cx="3937159" cy="492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Step-by-Step Flow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85668" y="1288375"/>
            <a:ext cx="13459063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Let's trace how a single token vector transforms through the FFN: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668" y="1744266"/>
            <a:ext cx="836652" cy="10039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9603" y="1911548"/>
            <a:ext cx="1968579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Token Vector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589603" y="2257901"/>
            <a:ext cx="1245512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Start with token embedding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(512-dimensional)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68" y="2748201"/>
            <a:ext cx="836652" cy="10039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9603" y="2915483"/>
            <a:ext cx="242363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First Linear Transformation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589603" y="3261836"/>
            <a:ext cx="1245512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Multiply by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W₁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→ expand dimensions (512 → 2048)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8" y="3752136"/>
            <a:ext cx="836652" cy="10039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9603" y="3919418"/>
            <a:ext cx="203525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Apply ReLU Activation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589603" y="4265771"/>
            <a:ext cx="1245512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Introduces non-linearity by zeroing negative values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68" y="4756071"/>
            <a:ext cx="836652" cy="10039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9603" y="4923353"/>
            <a:ext cx="268164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Second Linear Transformation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589603" y="5269706"/>
            <a:ext cx="1245512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Multiply by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W₂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→ compress back (2048 → 512)</a:t>
            </a:r>
            <a:endParaRPr lang="en-US" sz="13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68" y="5760006"/>
            <a:ext cx="836652" cy="100393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89603" y="5927288"/>
            <a:ext cx="1968579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 Bias Terms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589603" y="6273641"/>
            <a:ext cx="1245512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Include learnable biases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b₁, b₂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at each layer</a:t>
            </a:r>
            <a:endParaRPr lang="en-US" sz="13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68" y="6763941"/>
            <a:ext cx="836652" cy="100393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589603" y="6931223"/>
            <a:ext cx="200727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 Refined Vector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1589603" y="7277576"/>
            <a:ext cx="1245512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Final enriched representation (512-dimensional)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088" y="406241"/>
            <a:ext cx="3476506" cy="434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Example with Shapes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17088" y="1136213"/>
            <a:ext cx="1359622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Here's how tensor dimensions change as we pass through each operation in the FFN: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088" y="1538764"/>
            <a:ext cx="13596223" cy="76138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7088" y="9318784"/>
            <a:ext cx="1359622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key insight: each token's embedding is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stretched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a higher dimension,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activated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non-linearly, then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compressed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back to create a richer, more expressive representation.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64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359" y="3397448"/>
            <a:ext cx="9037796" cy="653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Apply Separately to Each Word?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77359" y="4383881"/>
            <a:ext cx="4210526" cy="1675686"/>
          </a:xfrm>
          <a:prstGeom prst="roundRect">
            <a:avLst>
              <a:gd name="adj" fmla="val 1988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9891" y="4636413"/>
            <a:ext cx="3077289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Context Already Acquired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29891" y="5096232"/>
            <a:ext cx="370546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token already has context from the attention mechanism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9937" y="4383881"/>
            <a:ext cx="4210526" cy="1675686"/>
          </a:xfrm>
          <a:prstGeom prst="roundRect">
            <a:avLst>
              <a:gd name="adj" fmla="val 1988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62468" y="4636413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Individual Refinement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62468" y="5096232"/>
            <a:ext cx="370546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FFN refines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its own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meaning individually, not other tokens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2515" y="4383881"/>
            <a:ext cx="4210526" cy="1675686"/>
          </a:xfrm>
          <a:prstGeom prst="roundRect">
            <a:avLst>
              <a:gd name="adj" fmla="val 1988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5046" y="4636413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Shared Weights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95046" y="5096232"/>
            <a:ext cx="370546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same FFN with identical weights is reused across all positions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7359" y="6309360"/>
            <a:ext cx="13075682" cy="1299091"/>
          </a:xfrm>
          <a:prstGeom prst="roundRect">
            <a:avLst>
              <a:gd name="adj" fmla="val 25647"/>
            </a:avLst>
          </a:prstGeom>
          <a:solidFill>
            <a:srgbClr val="B7C2FB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1" y="6651665"/>
            <a:ext cx="277535" cy="22205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498997" y="6586895"/>
            <a:ext cx="1213199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Think of it this way: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"Every word now knows the context from attention – the FFN lets us polish and refine what each word means individually."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3492937" cy="43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Intuition Analogy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19470" y="1215747"/>
            <a:ext cx="209573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🧩</a:t>
            </a:r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Attention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19470" y="1626037"/>
            <a:ext cx="6614636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words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talk to each other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share information across the sequence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70" y="2030492"/>
            <a:ext cx="6614636" cy="66146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3914" y="1215747"/>
            <a:ext cx="209573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⚙️</a:t>
            </a:r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FFN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03914" y="1626037"/>
            <a:ext cx="6614636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each word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processes what it heard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deepens its understanding</a:t>
            </a:r>
            <a:endParaRPr lang="en-US" sz="11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14" y="2030492"/>
            <a:ext cx="6614636" cy="66146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9470" y="8978979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FFN gives the model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"brainpower"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combine features in non-linear ways, enabling it to capture complex relationships that linear transformations alone cannot express.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2025-10-09T10:17:35Z</dcterms:created>
  <dcterms:modified xsi:type="dcterms:W3CDTF">2025-10-09T10:17:35Z</dcterms:modified>
</cp:coreProperties>
</file>